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3"/>
  </p:handoutMasterIdLst>
  <p:sldIdLst>
    <p:sldId id="258" r:id="rId2"/>
  </p:sldIdLst>
  <p:sldSz cx="10693400" cy="7556500"/>
  <p:notesSz cx="6858000" cy="9144000"/>
  <p:embeddedFontLst>
    <p:embeddedFont>
      <p:font typeface="Great Vibes" panose="020B0604020202020204" charset="0"/>
      <p:regular r:id="rId4"/>
    </p:embeddedFont>
    <p:embeddedFont>
      <p:font typeface="Albert Sans SemiBold" panose="020B0604020202020204" charset="0"/>
      <p:bold r:id="rId5"/>
      <p:boldItalic r:id="rId6"/>
    </p:embeddedFont>
    <p:embeddedFont>
      <p:font typeface="Albert Sans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oudy Stout" panose="0202090407030B020401" pitchFamily="18" charset="0"/>
      <p:regular r:id="rId15"/>
    </p:embeddedFont>
    <p:embeddedFont>
      <p:font typeface="Playfair Display SemiBold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E0A2"/>
    <a:srgbClr val="0F1541"/>
    <a:srgbClr val="0D2A6B"/>
    <a:srgbClr val="041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798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18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1621B8E-E7F6-BC06-604A-248497CC31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067D75-09BB-849B-E2C5-1F56DC59FF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AE642-8171-4B9F-8C50-44EE5017317D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DF8309-3B17-C672-C4A1-3DC813EE8B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055E4B-798F-C55C-20A4-E08D5B7C1F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4DE4A-DF43-4253-A056-FB307C12A1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4872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67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Certificate of excellence template 2">
            <a:extLst>
              <a:ext uri="{FF2B5EF4-FFF2-40B4-BE49-F238E27FC236}">
                <a16:creationId xmlns:a16="http://schemas.microsoft.com/office/drawing/2014/main" xmlns="" id="{34DA3D1F-A5F6-7DEA-8388-551D5E74C372}"/>
              </a:ext>
            </a:extLst>
          </p:cNvPr>
          <p:cNvGrpSpPr/>
          <p:nvPr/>
        </p:nvGrpSpPr>
        <p:grpSpPr>
          <a:xfrm>
            <a:off x="0" y="0"/>
            <a:ext cx="10693400" cy="9874250"/>
            <a:chOff x="0" y="0"/>
            <a:chExt cx="10693400" cy="9874250"/>
          </a:xfrm>
        </p:grpSpPr>
        <p:grpSp>
          <p:nvGrpSpPr>
            <p:cNvPr id="29" name="Graphics">
              <a:extLst>
                <a:ext uri="{FF2B5EF4-FFF2-40B4-BE49-F238E27FC236}">
                  <a16:creationId xmlns:a16="http://schemas.microsoft.com/office/drawing/2014/main" xmlns="" id="{29CE8967-8051-9FD3-F7F7-9C09546A43FC}"/>
                </a:ext>
              </a:extLst>
            </p:cNvPr>
            <p:cNvGrpSpPr/>
            <p:nvPr/>
          </p:nvGrpSpPr>
          <p:grpSpPr>
            <a:xfrm>
              <a:off x="0" y="0"/>
              <a:ext cx="10693400" cy="7556500"/>
              <a:chOff x="0" y="0"/>
              <a:chExt cx="10693400" cy="7556500"/>
            </a:xfrm>
          </p:grpSpPr>
          <p:sp>
            <p:nvSpPr>
              <p:cNvPr id="2" name="Old Paper Texture"/>
              <p:cNvSpPr/>
              <p:nvPr/>
            </p:nvSpPr>
            <p:spPr>
              <a:xfrm>
                <a:off x="0" y="0"/>
                <a:ext cx="10693400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10691999" h="5025539">
                    <a:moveTo>
                      <a:pt x="0" y="0"/>
                    </a:moveTo>
                    <a:lnTo>
                      <a:pt x="10691999" y="0"/>
                    </a:lnTo>
                    <a:lnTo>
                      <a:pt x="10691999" y="5025539"/>
                    </a:lnTo>
                    <a:lnTo>
                      <a:pt x="0" y="50255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19999"/>
                </a:blip>
                <a:stretch>
                  <a:fillRect t="-16000" b="-36345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Shape"/>
              <p:cNvSpPr/>
              <p:nvPr/>
            </p:nvSpPr>
            <p:spPr>
              <a:xfrm>
                <a:off x="0" y="5022042"/>
                <a:ext cx="10693400" cy="2534458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908293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908293"/>
                    </a:lnTo>
                    <a:lnTo>
                      <a:pt x="0" y="908293"/>
                    </a:lnTo>
                    <a:close/>
                  </a:path>
                </a:pathLst>
              </a:custGeom>
              <a:solidFill>
                <a:srgbClr val="334353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7" name="Lines">
                <a:extLst>
                  <a:ext uri="{FF2B5EF4-FFF2-40B4-BE49-F238E27FC236}">
                    <a16:creationId xmlns:a16="http://schemas.microsoft.com/office/drawing/2014/main" xmlns="" id="{09F01AFE-1AB6-882C-1A22-2744575D2B25}"/>
                  </a:ext>
                </a:extLst>
              </p:cNvPr>
              <p:cNvGrpSpPr/>
              <p:nvPr/>
            </p:nvGrpSpPr>
            <p:grpSpPr>
              <a:xfrm>
                <a:off x="2781760" y="3784762"/>
                <a:ext cx="7219953" cy="2658223"/>
                <a:chOff x="2781760" y="3784762"/>
                <a:chExt cx="7219953" cy="2658223"/>
              </a:xfrm>
            </p:grpSpPr>
            <p:sp>
              <p:nvSpPr>
                <p:cNvPr id="7" name="Line"/>
                <p:cNvSpPr/>
                <p:nvPr/>
              </p:nvSpPr>
              <p:spPr>
                <a:xfrm>
                  <a:off x="2781760" y="3784762"/>
                  <a:ext cx="5128481" cy="0"/>
                </a:xfrm>
                <a:prstGeom prst="line">
                  <a:avLst/>
                </a:prstGeom>
                <a:ln w="9525" cap="flat">
                  <a:solidFill>
                    <a:srgbClr val="C6AC69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Line"/>
                <p:cNvSpPr/>
                <p:nvPr/>
              </p:nvSpPr>
              <p:spPr>
                <a:xfrm>
                  <a:off x="6896561" y="6442985"/>
                  <a:ext cx="1277430" cy="0"/>
                </a:xfrm>
                <a:prstGeom prst="line">
                  <a:avLst/>
                </a:prstGeom>
                <a:ln w="9525" cap="flat">
                  <a:solidFill>
                    <a:srgbClr val="FFFFFF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Line"/>
                <p:cNvSpPr/>
                <p:nvPr/>
              </p:nvSpPr>
              <p:spPr>
                <a:xfrm>
                  <a:off x="8724283" y="6442985"/>
                  <a:ext cx="1277430" cy="0"/>
                </a:xfrm>
                <a:prstGeom prst="line">
                  <a:avLst/>
                </a:prstGeom>
                <a:ln w="9525" cap="flat">
                  <a:solidFill>
                    <a:srgbClr val="FFFFFF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8" name="Signatures">
                <a:extLst>
                  <a:ext uri="{FF2B5EF4-FFF2-40B4-BE49-F238E27FC236}">
                    <a16:creationId xmlns:a16="http://schemas.microsoft.com/office/drawing/2014/main" xmlns="" id="{6227B204-E684-B563-F8CE-F8FA722CBC36}"/>
                  </a:ext>
                </a:extLst>
              </p:cNvPr>
              <p:cNvGrpSpPr/>
              <p:nvPr/>
            </p:nvGrpSpPr>
            <p:grpSpPr>
              <a:xfrm>
                <a:off x="7165298" y="5696942"/>
                <a:ext cx="2614885" cy="746043"/>
                <a:chOff x="7165298" y="5696942"/>
                <a:chExt cx="2614885" cy="746043"/>
              </a:xfrm>
            </p:grpSpPr>
            <p:sp>
              <p:nvSpPr>
                <p:cNvPr id="14" name="Signature"/>
                <p:cNvSpPr/>
                <p:nvPr/>
              </p:nvSpPr>
              <p:spPr>
                <a:xfrm>
                  <a:off x="7165298" y="5696942"/>
                  <a:ext cx="739958" cy="746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610" h="994724">
                      <a:moveTo>
                        <a:pt x="0" y="0"/>
                      </a:moveTo>
                      <a:lnTo>
                        <a:pt x="986610" y="0"/>
                      </a:lnTo>
                      <a:lnTo>
                        <a:pt x="986610" y="994724"/>
                      </a:lnTo>
                      <a:lnTo>
                        <a:pt x="0" y="994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alphaModFix amt="50000"/>
                    <a:extLst>
                      <a:ext uri="{96DAC541-7B7A-43D3-8B79-37D633B846F1}">
                        <asvg:svgBlip xmlns:asvg="http://schemas.microsoft.com/office/drawing/2016/SVG/main" xmlns="" r:embed="rId4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Signature"/>
                <p:cNvSpPr/>
                <p:nvPr/>
              </p:nvSpPr>
              <p:spPr>
                <a:xfrm>
                  <a:off x="8993019" y="5696942"/>
                  <a:ext cx="787164" cy="746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552" h="994724">
                      <a:moveTo>
                        <a:pt x="0" y="0"/>
                      </a:moveTo>
                      <a:lnTo>
                        <a:pt x="1049552" y="0"/>
                      </a:lnTo>
                      <a:lnTo>
                        <a:pt x="1049552" y="994724"/>
                      </a:lnTo>
                      <a:lnTo>
                        <a:pt x="0" y="9947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alphaModFix amt="50000"/>
                    <a:extLst>
                      <a:ext uri="{96DAC541-7B7A-43D3-8B79-37D633B846F1}">
                        <asvg:svgBlip xmlns:asvg="http://schemas.microsoft.com/office/drawing/2016/SVG/main" xmlns="" r:embed="rId6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1" name="Badge"/>
              <p:cNvSpPr/>
              <p:nvPr/>
            </p:nvSpPr>
            <p:spPr>
              <a:xfrm>
                <a:off x="4391936" y="4375347"/>
                <a:ext cx="1909528" cy="2428653"/>
              </a:xfrm>
              <a:custGeom>
                <a:avLst/>
                <a:gdLst/>
                <a:ahLst/>
                <a:cxnLst/>
                <a:rect l="l" t="t" r="r" b="b"/>
                <a:pathLst>
                  <a:path w="1909528" h="2428653">
                    <a:moveTo>
                      <a:pt x="0" y="0"/>
                    </a:moveTo>
                    <a:lnTo>
                      <a:pt x="1909528" y="0"/>
                    </a:lnTo>
                    <a:lnTo>
                      <a:pt x="1909528" y="2428653"/>
                    </a:lnTo>
                    <a:lnTo>
                      <a:pt x="0" y="24286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6" name="Text">
              <a:extLst>
                <a:ext uri="{FF2B5EF4-FFF2-40B4-BE49-F238E27FC236}">
                  <a16:creationId xmlns:a16="http://schemas.microsoft.com/office/drawing/2014/main" xmlns="" id="{82C9CB53-CE0D-D6A9-6D36-6895909DAFE5}"/>
                </a:ext>
              </a:extLst>
            </p:cNvPr>
            <p:cNvGrpSpPr/>
            <p:nvPr/>
          </p:nvGrpSpPr>
          <p:grpSpPr>
            <a:xfrm>
              <a:off x="507873" y="1199608"/>
              <a:ext cx="9677654" cy="8674642"/>
              <a:chOff x="507873" y="1199608"/>
              <a:chExt cx="9677654" cy="8674642"/>
            </a:xfrm>
          </p:grpSpPr>
          <p:sp>
            <p:nvSpPr>
              <p:cNvPr id="6" name="Text"/>
              <p:cNvSpPr txBox="1"/>
              <p:nvPr/>
            </p:nvSpPr>
            <p:spPr>
              <a:xfrm>
                <a:off x="507873" y="1199608"/>
                <a:ext cx="9677654" cy="8674642"/>
              </a:xfrm>
              <a:prstGeom prst="rect">
                <a:avLst/>
              </a:prstGeom>
            </p:spPr>
            <p:txBody>
              <a:bodyPr lIns="0" tIns="0" rIns="0" bIns="0" rtlCol="0" anchor="t">
                <a:prstTxWarp prst="textArchUp">
                  <a:avLst>
                    <a:gd name="adj" fmla="val 12205143"/>
                  </a:avLst>
                </a:prstTxWarp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5350" u="none" strike="noStrike" spc="268" dirty="0">
                    <a:solidFill>
                      <a:srgbClr val="3D3B3A"/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CERTIFICATE OF EXCELLENCE</a:t>
                </a:r>
              </a:p>
            </p:txBody>
          </p:sp>
          <p:sp>
            <p:nvSpPr>
              <p:cNvPr id="18" name="Text"/>
              <p:cNvSpPr txBox="1"/>
              <p:nvPr/>
            </p:nvSpPr>
            <p:spPr>
              <a:xfrm>
                <a:off x="8803256" y="6749533"/>
                <a:ext cx="1119485" cy="1438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99" dirty="0">
                    <a:solidFill>
                      <a:srgbClr val="FFFFFF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Program Coordinator</a:t>
                </a:r>
              </a:p>
            </p:txBody>
          </p:sp>
          <p:sp>
            <p:nvSpPr>
              <p:cNvPr id="19" name="Text"/>
              <p:cNvSpPr txBox="1"/>
              <p:nvPr/>
            </p:nvSpPr>
            <p:spPr>
              <a:xfrm>
                <a:off x="8541169" y="6570896"/>
                <a:ext cx="1643658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Daniel Foster</a:t>
                </a:r>
              </a:p>
            </p:txBody>
          </p:sp>
          <p:sp>
            <p:nvSpPr>
              <p:cNvPr id="15" name="Text"/>
              <p:cNvSpPr txBox="1"/>
              <p:nvPr/>
            </p:nvSpPr>
            <p:spPr>
              <a:xfrm>
                <a:off x="7047641" y="6749533"/>
                <a:ext cx="975271" cy="1438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99" dirty="0">
                    <a:solidFill>
                      <a:srgbClr val="FFFFFF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Executive Director</a:t>
                </a:r>
              </a:p>
            </p:txBody>
          </p:sp>
          <p:sp>
            <p:nvSpPr>
              <p:cNvPr id="16" name="Text"/>
              <p:cNvSpPr txBox="1"/>
              <p:nvPr/>
            </p:nvSpPr>
            <p:spPr>
              <a:xfrm>
                <a:off x="6713447" y="6570896"/>
                <a:ext cx="1643658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Gabriella Moore</a:t>
                </a:r>
              </a:p>
            </p:txBody>
          </p:sp>
          <p:sp>
            <p:nvSpPr>
              <p:cNvPr id="12" name="Text"/>
              <p:cNvSpPr txBox="1"/>
              <p:nvPr/>
            </p:nvSpPr>
            <p:spPr>
              <a:xfrm>
                <a:off x="584870" y="6578739"/>
                <a:ext cx="3299191" cy="215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400" dirty="0">
                    <a:solidFill>
                      <a:srgbClr val="FFFFFF">
                        <a:alpha val="80000"/>
                      </a:srgbClr>
                    </a:solidFill>
                    <a:latin typeface="Albert Sans SemiBold" pitchFamily="2" charset="0"/>
                    <a:ea typeface="Albert Sans"/>
                    <a:cs typeface="Albert Sans"/>
                    <a:sym typeface="Albert Sans"/>
                  </a:rPr>
                  <a:t>_</a:t>
                </a:r>
                <a:r>
                  <a:rPr lang="en-US" sz="1400" b="1" dirty="0">
                    <a:solidFill>
                      <a:srgbClr val="FFFFFF">
                        <a:alpha val="80000"/>
                      </a:srgbClr>
                    </a:solidFill>
                    <a:latin typeface="Albert Sans SemiBold" pitchFamily="2" charset="0"/>
                    <a:ea typeface="Albert Sans Bold"/>
                    <a:cs typeface="Albert Sans Bold"/>
                    <a:sym typeface="Albert Sans Bold"/>
                  </a:rPr>
                  <a:t>The</a:t>
                </a:r>
                <a:r>
                  <a:rPr lang="en-US" sz="1400" b="1" dirty="0">
                    <a:solidFill>
                      <a:srgbClr val="FFFFFF">
                        <a:alpha val="80000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 </a:t>
                </a:r>
                <a:r>
                  <a:rPr lang="en-US" sz="1400" b="1" u="none" strike="noStrike" dirty="0">
                    <a:solidFill>
                      <a:srgbClr val="FFFFFF">
                        <a:alpha val="80000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Spring Product Launch Campaign</a:t>
                </a:r>
              </a:p>
            </p:txBody>
          </p:sp>
          <p:sp>
            <p:nvSpPr>
              <p:cNvPr id="11" name="Text"/>
              <p:cNvSpPr txBox="1"/>
              <p:nvPr/>
            </p:nvSpPr>
            <p:spPr>
              <a:xfrm>
                <a:off x="584871" y="5774232"/>
                <a:ext cx="3209777" cy="5924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621"/>
                  </a:lnSpc>
                </a:pPr>
                <a:r>
                  <a:rPr lang="en-US" sz="1247" dirty="0">
                    <a:solidFill>
                      <a:srgbClr val="FFFFFF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In recognition of exceptional performance, creativity, and consistent dedication during the successful completion of</a:t>
                </a:r>
              </a:p>
            </p:txBody>
          </p:sp>
          <p:sp>
            <p:nvSpPr>
              <p:cNvPr id="8" name="Text"/>
              <p:cNvSpPr txBox="1"/>
              <p:nvPr/>
            </p:nvSpPr>
            <p:spPr>
              <a:xfrm>
                <a:off x="1657477" y="2803740"/>
                <a:ext cx="7378446" cy="11772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7650" dirty="0" smtClean="0">
                    <a:solidFill>
                      <a:srgbClr val="FF0000"/>
                    </a:solidFill>
                    <a:latin typeface="Goudy Stout" panose="0202090407030B020401" pitchFamily="18" charset="0"/>
                    <a:ea typeface="Great Vibes"/>
                    <a:cs typeface="Great Vibes"/>
                    <a:sym typeface="Great Vibes"/>
                  </a:rPr>
                  <a:t>Imran</a:t>
                </a:r>
                <a:r>
                  <a:rPr lang="en-US" sz="7650" dirty="0" smtClean="0">
                    <a:solidFill>
                      <a:srgbClr val="855D25"/>
                    </a:solidFill>
                    <a:latin typeface="Great Vibes"/>
                    <a:ea typeface="Great Vibes"/>
                    <a:cs typeface="Great Vibes"/>
                    <a:sym typeface="Great Vibes"/>
                  </a:rPr>
                  <a:t> </a:t>
                </a:r>
                <a:endParaRPr lang="en-US" sz="7650" dirty="0">
                  <a:solidFill>
                    <a:srgbClr val="855D25"/>
                  </a:solidFill>
                  <a:latin typeface="Great Vibes"/>
                  <a:ea typeface="Great Vibes"/>
                  <a:cs typeface="Great Vibes"/>
                  <a:sym typeface="Great Vibes"/>
                </a:endParaRPr>
              </a:p>
            </p:txBody>
          </p:sp>
          <p:sp>
            <p:nvSpPr>
              <p:cNvPr id="9" name="Text"/>
              <p:cNvSpPr txBox="1"/>
              <p:nvPr/>
            </p:nvSpPr>
            <p:spPr>
              <a:xfrm>
                <a:off x="4099744" y="2360350"/>
                <a:ext cx="2493913" cy="2154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334353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This certificate is presented to</a:t>
                </a:r>
              </a:p>
            </p:txBody>
          </p:sp>
        </p:grpSp>
        <p:sp>
          <p:nvSpPr>
            <p:cNvPr id="22" name="TemplateLAB"/>
            <p:cNvSpPr/>
            <p:nvPr/>
          </p:nvSpPr>
          <p:spPr>
            <a:xfrm>
              <a:off x="5128482" y="6890393"/>
              <a:ext cx="436437" cy="72012"/>
            </a:xfrm>
            <a:custGeom>
              <a:avLst/>
              <a:gdLst/>
              <a:ahLst/>
              <a:cxnLst/>
              <a:rect l="l" t="t" r="r" b="b"/>
              <a:pathLst>
                <a:path w="436437" h="72012">
                  <a:moveTo>
                    <a:pt x="0" y="0"/>
                  </a:moveTo>
                  <a:lnTo>
                    <a:pt x="436438" y="0"/>
                  </a:lnTo>
                  <a:lnTo>
                    <a:pt x="436438" y="72012"/>
                  </a:lnTo>
                  <a:lnTo>
                    <a:pt x="0" y="72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0000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Great Vibes</vt:lpstr>
      <vt:lpstr>Albert Sans SemiBold</vt:lpstr>
      <vt:lpstr>Albert Sans Bold</vt:lpstr>
      <vt:lpstr>Albert Sans Semi-Bold</vt:lpstr>
      <vt:lpstr>Albert Sans</vt:lpstr>
      <vt:lpstr>Playfair Display Semi-Bold</vt:lpstr>
      <vt:lpstr>Arial</vt:lpstr>
      <vt:lpstr>Calibri</vt:lpstr>
      <vt:lpstr>Goudy Stout</vt:lpstr>
      <vt:lpstr>Playfair Display SemiBold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of excellence - Part 1 - A4 Landscape</dc:title>
  <dc:creator>Hoang Anh</dc:creator>
  <cp:lastModifiedBy>Imran</cp:lastModifiedBy>
  <cp:revision>23</cp:revision>
  <dcterms:created xsi:type="dcterms:W3CDTF">2006-08-16T00:00:00Z</dcterms:created>
  <dcterms:modified xsi:type="dcterms:W3CDTF">2025-08-12T07:19:34Z</dcterms:modified>
  <dc:identifier>DAGkk-LYiug</dc:identifier>
</cp:coreProperties>
</file>