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Playfair Display" charset="0"/>
      <p:regular r:id="rId3"/>
      <p:bold r:id="rId4"/>
      <p:italic r:id="rId5"/>
      <p:boldItalic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Mongolian Baiti" pitchFamily="66" charset="0"/>
      <p:regular r:id="rId11"/>
    </p:embeddedFont>
    <p:embeddedFont>
      <p:font typeface="Albert Sans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4" d="100"/>
          <a:sy n="74" d="100"/>
        </p:scale>
        <p:origin x="-906" y="-72"/>
      </p:cViewPr>
      <p:guideLst>
        <p:guide orient="horz" pos="2380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673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6C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aby dedication certificates 6">
            <a:extLst>
              <a:ext uri="{FF2B5EF4-FFF2-40B4-BE49-F238E27FC236}">
                <a16:creationId xmlns:a16="http://schemas.microsoft.com/office/drawing/2014/main" xmlns="" id="{B209F9A0-3DE3-7E22-370F-709227BB386F}"/>
              </a:ext>
            </a:extLst>
          </p:cNvPr>
          <p:cNvGrpSpPr/>
          <p:nvPr/>
        </p:nvGrpSpPr>
        <p:grpSpPr>
          <a:xfrm>
            <a:off x="0" y="0"/>
            <a:ext cx="12447250" cy="7560000"/>
            <a:chOff x="0" y="0"/>
            <a:chExt cx="12447250" cy="7560000"/>
          </a:xfrm>
        </p:grpSpPr>
        <p:grpSp>
          <p:nvGrpSpPr>
            <p:cNvPr id="26" name="Graphics">
              <a:extLst>
                <a:ext uri="{FF2B5EF4-FFF2-40B4-BE49-F238E27FC236}">
                  <a16:creationId xmlns:a16="http://schemas.microsoft.com/office/drawing/2014/main" xmlns="" id="{E0FF2AC3-6E17-7497-56E0-5C4FC9077B66}"/>
                </a:ext>
              </a:extLst>
            </p:cNvPr>
            <p:cNvGrpSpPr/>
            <p:nvPr/>
          </p:nvGrpSpPr>
          <p:grpSpPr>
            <a:xfrm>
              <a:off x="0" y="0"/>
              <a:ext cx="12447250" cy="7560000"/>
              <a:chOff x="0" y="0"/>
              <a:chExt cx="12447250" cy="7560000"/>
            </a:xfrm>
          </p:grpSpPr>
          <p:sp>
            <p:nvSpPr>
              <p:cNvPr id="3" name="Image"/>
              <p:cNvSpPr/>
              <p:nvPr/>
            </p:nvSpPr>
            <p:spPr>
              <a:xfrm>
                <a:off x="0" y="0"/>
                <a:ext cx="4298822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518802" h="912376">
                    <a:moveTo>
                      <a:pt x="0" y="0"/>
                    </a:moveTo>
                    <a:lnTo>
                      <a:pt x="518802" y="0"/>
                    </a:lnTo>
                    <a:lnTo>
                      <a:pt x="518802" y="912376"/>
                    </a:lnTo>
                    <a:lnTo>
                      <a:pt x="0" y="912376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75782" r="-8669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"/>
              <p:cNvSpPr/>
              <p:nvPr/>
            </p:nvSpPr>
            <p:spPr>
              <a:xfrm>
                <a:off x="8092099" y="3765213"/>
                <a:ext cx="2601301" cy="3791288"/>
              </a:xfrm>
              <a:custGeom>
                <a:avLst/>
                <a:gdLst/>
                <a:ahLst/>
                <a:cxnLst/>
                <a:rect l="l" t="t" r="r" b="b"/>
                <a:pathLst>
                  <a:path w="6744989" h="6744989">
                    <a:moveTo>
                      <a:pt x="0" y="0"/>
                    </a:moveTo>
                    <a:lnTo>
                      <a:pt x="6744988" y="0"/>
                    </a:lnTo>
                    <a:lnTo>
                      <a:pt x="6744988" y="6744989"/>
                    </a:lnTo>
                    <a:lnTo>
                      <a:pt x="0" y="67449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 l="2" r="-159295" b="-77908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Church Sketch">
                <a:extLst>
                  <a:ext uri="{FF2B5EF4-FFF2-40B4-BE49-F238E27FC236}">
                    <a16:creationId xmlns:a16="http://schemas.microsoft.com/office/drawing/2014/main" xmlns="" id="{A6036221-BD02-BBFD-C15D-F3E9AE90C240}"/>
                  </a:ext>
                </a:extLst>
              </p:cNvPr>
              <p:cNvSpPr/>
              <p:nvPr/>
            </p:nvSpPr>
            <p:spPr>
              <a:xfrm rot="-102496" flipH="1">
                <a:off x="8990515" y="1777222"/>
                <a:ext cx="3456735" cy="5777316"/>
              </a:xfrm>
              <a:custGeom>
                <a:avLst/>
                <a:gdLst>
                  <a:gd name="connsiteX0" fmla="*/ 0 w 3456735"/>
                  <a:gd name="connsiteY0" fmla="*/ 0 h 5777316"/>
                  <a:gd name="connsiteX1" fmla="*/ 0 w 3456735"/>
                  <a:gd name="connsiteY1" fmla="*/ 2890753 h 5777316"/>
                  <a:gd name="connsiteX2" fmla="*/ 1749596 w 3456735"/>
                  <a:gd name="connsiteY2" fmla="*/ 2838573 h 5777316"/>
                  <a:gd name="connsiteX3" fmla="*/ 1837241 w 3456735"/>
                  <a:gd name="connsiteY3" fmla="*/ 5777316 h 5777316"/>
                  <a:gd name="connsiteX4" fmla="*/ 3456735 w 3456735"/>
                  <a:gd name="connsiteY4" fmla="*/ 5729017 h 5777316"/>
                  <a:gd name="connsiteX5" fmla="*/ 3456735 w 3456735"/>
                  <a:gd name="connsiteY5" fmla="*/ 0 h 577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6735" h="5777316">
                    <a:moveTo>
                      <a:pt x="0" y="0"/>
                    </a:moveTo>
                    <a:lnTo>
                      <a:pt x="0" y="2890753"/>
                    </a:lnTo>
                    <a:lnTo>
                      <a:pt x="1749596" y="2838573"/>
                    </a:lnTo>
                    <a:lnTo>
                      <a:pt x="1837241" y="5777316"/>
                    </a:lnTo>
                    <a:lnTo>
                      <a:pt x="3456735" y="5729017"/>
                    </a:lnTo>
                    <a:lnTo>
                      <a:pt x="3456735" y="0"/>
                    </a:lnTo>
                    <a:close/>
                  </a:path>
                </a:pathLst>
              </a:custGeom>
              <a:blipFill>
                <a:blip r:embed="rId5">
                  <a:alphaModFix amt="19999"/>
                  <a:extLs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Line"/>
              <p:cNvSpPr/>
              <p:nvPr/>
            </p:nvSpPr>
            <p:spPr>
              <a:xfrm>
                <a:off x="5087158" y="6551612"/>
                <a:ext cx="1437619" cy="0"/>
              </a:xfrm>
              <a:prstGeom prst="line">
                <a:avLst/>
              </a:prstGeom>
              <a:ln w="6350" cap="flat">
                <a:solidFill>
                  <a:srgbClr val="F6F3ED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Catholic Cross"/>
              <p:cNvSpPr/>
              <p:nvPr/>
            </p:nvSpPr>
            <p:spPr>
              <a:xfrm>
                <a:off x="6996242" y="5615293"/>
                <a:ext cx="772923" cy="970284"/>
              </a:xfrm>
              <a:custGeom>
                <a:avLst/>
                <a:gdLst/>
                <a:ahLst/>
                <a:cxnLst/>
                <a:rect l="l" t="t" r="r" b="b"/>
                <a:pathLst>
                  <a:path w="772923" h="970284">
                    <a:moveTo>
                      <a:pt x="0" y="0"/>
                    </a:moveTo>
                    <a:lnTo>
                      <a:pt x="772923" y="0"/>
                    </a:lnTo>
                    <a:lnTo>
                      <a:pt x="772923" y="970284"/>
                    </a:lnTo>
                    <a:lnTo>
                      <a:pt x="0" y="9702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alphaModFix amt="50000"/>
                  <a:extLs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Shape"/>
              <p:cNvSpPr/>
              <p:nvPr/>
            </p:nvSpPr>
            <p:spPr>
              <a:xfrm>
                <a:off x="5074157" y="756000"/>
                <a:ext cx="2268000" cy="30378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8871">
                    <a:moveTo>
                      <a:pt x="54435" y="0"/>
                    </a:moveTo>
                    <a:lnTo>
                      <a:pt x="758365" y="0"/>
                    </a:lnTo>
                    <a:cubicBezTo>
                      <a:pt x="772802" y="0"/>
                      <a:pt x="786648" y="5735"/>
                      <a:pt x="796856" y="15944"/>
                    </a:cubicBezTo>
                    <a:cubicBezTo>
                      <a:pt x="807065" y="26152"/>
                      <a:pt x="812800" y="39998"/>
                      <a:pt x="812800" y="54435"/>
                    </a:cubicBezTo>
                    <a:lnTo>
                      <a:pt x="812800" y="54435"/>
                    </a:lnTo>
                    <a:cubicBezTo>
                      <a:pt x="812800" y="84499"/>
                      <a:pt x="788428" y="108871"/>
                      <a:pt x="758365" y="108871"/>
                    </a:cubicBezTo>
                    <a:lnTo>
                      <a:pt x="54435" y="108871"/>
                    </a:lnTo>
                    <a:cubicBezTo>
                      <a:pt x="39998" y="108871"/>
                      <a:pt x="26152" y="103135"/>
                      <a:pt x="15944" y="92927"/>
                    </a:cubicBezTo>
                    <a:cubicBezTo>
                      <a:pt x="5735" y="82718"/>
                      <a:pt x="0" y="68872"/>
                      <a:pt x="0" y="54435"/>
                    </a:cubicBezTo>
                    <a:lnTo>
                      <a:pt x="0" y="54435"/>
                    </a:lnTo>
                    <a:cubicBezTo>
                      <a:pt x="0" y="39998"/>
                      <a:pt x="5735" y="26152"/>
                      <a:pt x="15944" y="15944"/>
                    </a:cubicBezTo>
                    <a:cubicBezTo>
                      <a:pt x="26152" y="5735"/>
                      <a:pt x="39998" y="0"/>
                      <a:pt x="54435" y="0"/>
                    </a:cubicBezTo>
                    <a:close/>
                  </a:path>
                </a:pathLst>
              </a:custGeom>
              <a:solidFill>
                <a:srgbClr val="CB7D75">
                  <a:alpha val="49804"/>
                </a:srgbClr>
              </a:solidFill>
              <a:ln w="6350" cap="rnd">
                <a:solidFill>
                  <a:srgbClr val="F6F3ED">
                    <a:alpha val="49804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5" name="Text">
              <a:extLst>
                <a:ext uri="{FF2B5EF4-FFF2-40B4-BE49-F238E27FC236}">
                  <a16:creationId xmlns:a16="http://schemas.microsoft.com/office/drawing/2014/main" xmlns="" id="{B80EEF81-3DD0-AD69-5E7F-57D5AE6C9953}"/>
                </a:ext>
              </a:extLst>
            </p:cNvPr>
            <p:cNvGrpSpPr/>
            <p:nvPr/>
          </p:nvGrpSpPr>
          <p:grpSpPr>
            <a:xfrm>
              <a:off x="4936997" y="818125"/>
              <a:ext cx="4372328" cy="5985876"/>
              <a:chOff x="4936997" y="818125"/>
              <a:chExt cx="4372328" cy="5985876"/>
            </a:xfrm>
          </p:grpSpPr>
          <p:sp>
            <p:nvSpPr>
              <p:cNvPr id="9" name="Text"/>
              <p:cNvSpPr txBox="1"/>
              <p:nvPr/>
            </p:nvSpPr>
            <p:spPr>
              <a:xfrm>
                <a:off x="6816183" y="6528948"/>
                <a:ext cx="1133041" cy="2750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86"/>
                  </a:lnSpc>
                  <a:spcBef>
                    <a:spcPct val="0"/>
                  </a:spcBef>
                </a:pPr>
                <a:r>
                  <a:rPr lang="en-US" sz="847" u="none" strike="noStrike" dirty="0">
                    <a:solidFill>
                      <a:srgbClr val="F4F2EC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HOPE FELLOWSHIP CHURCH</a:t>
                </a:r>
              </a:p>
            </p:txBody>
          </p:sp>
          <p:sp>
            <p:nvSpPr>
              <p:cNvPr id="10" name="Text"/>
              <p:cNvSpPr txBox="1"/>
              <p:nvPr/>
            </p:nvSpPr>
            <p:spPr>
              <a:xfrm>
                <a:off x="4936997" y="6672480"/>
                <a:ext cx="1737942" cy="1315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47" dirty="0">
                    <a:solidFill>
                      <a:srgbClr val="F4F2EC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PASTOR’S SIGNATURE</a:t>
                </a:r>
              </a:p>
            </p:txBody>
          </p:sp>
          <p:sp>
            <p:nvSpPr>
              <p:cNvPr id="12" name="Text"/>
              <p:cNvSpPr txBox="1"/>
              <p:nvPr/>
            </p:nvSpPr>
            <p:spPr>
              <a:xfrm>
                <a:off x="5074157" y="3617892"/>
                <a:ext cx="3597119" cy="2946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9"/>
                  </a:lnSpc>
                </a:pPr>
                <a:r>
                  <a:rPr lang="en-US" sz="999" dirty="0">
                    <a:solidFill>
                      <a:srgbClr val="F6F3ED">
                        <a:alpha val="80000"/>
                      </a:srgbClr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HAS BEEN DEDICATED TO THE LORD ON THE 10TH DAY OF JULY IN THE YEAR 2030 AT HOPE FELLOWSHIP CHURCH</a:t>
                </a:r>
              </a:p>
            </p:txBody>
          </p:sp>
          <p:sp>
            <p:nvSpPr>
              <p:cNvPr id="11" name="Text"/>
              <p:cNvSpPr txBox="1"/>
              <p:nvPr/>
            </p:nvSpPr>
            <p:spPr>
              <a:xfrm>
                <a:off x="5074157" y="1299484"/>
                <a:ext cx="4235168" cy="2154436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8400"/>
                  </a:lnSpc>
                </a:pPr>
                <a:r>
                  <a:rPr lang="en-US" sz="8300" spc="-415" dirty="0" smtClean="0">
                    <a:solidFill>
                      <a:srgbClr val="F6F3ED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NAME OF BABY</a:t>
                </a:r>
                <a:endParaRPr lang="en-US" sz="8300" spc="-415" dirty="0">
                  <a:solidFill>
                    <a:srgbClr val="F6F3ED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16" name="Text"/>
              <p:cNvSpPr txBox="1"/>
              <p:nvPr/>
            </p:nvSpPr>
            <p:spPr>
              <a:xfrm>
                <a:off x="5164614" y="818125"/>
                <a:ext cx="2087086" cy="2154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400" b="1" u="none" strike="noStrike" dirty="0">
                    <a:solidFill>
                      <a:schemeClr val="tx1">
                        <a:alpha val="80000"/>
                      </a:schemeClr>
                    </a:solidFill>
                    <a:latin typeface="Mongolian Baiti" pitchFamily="66" charset="0"/>
                    <a:ea typeface="Playfair Display"/>
                    <a:cs typeface="Mongolian Baiti" pitchFamily="66" charset="0"/>
                    <a:sym typeface="Playfair Display"/>
                  </a:rPr>
                  <a:t>Baby dedication certificates</a:t>
                </a:r>
              </a:p>
            </p:txBody>
          </p:sp>
        </p:grpSp>
        <p:sp>
          <p:nvSpPr>
            <p:cNvPr id="17" name="TemplateLAB"/>
            <p:cNvSpPr/>
            <p:nvPr/>
          </p:nvSpPr>
          <p:spPr>
            <a:xfrm rot="-5400000">
              <a:off x="10243783" y="3582629"/>
              <a:ext cx="427426" cy="70525"/>
            </a:xfrm>
            <a:custGeom>
              <a:avLst/>
              <a:gdLst/>
              <a:ahLst/>
              <a:cxnLst/>
              <a:rect l="l" t="t" r="r" b="b"/>
              <a:pathLst>
                <a:path w="427426" h="70525">
                  <a:moveTo>
                    <a:pt x="0" y="0"/>
                  </a:moveTo>
                  <a:lnTo>
                    <a:pt x="427426" y="0"/>
                  </a:lnTo>
                  <a:lnTo>
                    <a:pt x="427426" y="70526"/>
                  </a:lnTo>
                  <a:lnTo>
                    <a:pt x="0" y="70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40000"/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Playfair Display</vt:lpstr>
      <vt:lpstr>Calibri</vt:lpstr>
      <vt:lpstr>Mongolian Baiti</vt:lpstr>
      <vt:lpstr>Albert Sans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dedication certificates - Part 1 - A4 Landscape</dc:title>
  <dc:creator>Hoang Anh</dc:creator>
  <cp:lastModifiedBy>faisal</cp:lastModifiedBy>
  <cp:revision>22</cp:revision>
  <dcterms:created xsi:type="dcterms:W3CDTF">2006-08-16T00:00:00Z</dcterms:created>
  <dcterms:modified xsi:type="dcterms:W3CDTF">2025-08-24T03:23:12Z</dcterms:modified>
  <dc:identifier>DAGl-sRyAiw</dc:identifier>
</cp:coreProperties>
</file>