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Playfair Display" charset="0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Manrope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2232" y="-72"/>
      </p:cViewPr>
      <p:guideLst>
        <p:guide orient="horz" pos="3368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4760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Baby dedication certificates 2">
            <a:extLst>
              <a:ext uri="{FF2B5EF4-FFF2-40B4-BE49-F238E27FC236}">
                <a16:creationId xmlns:a16="http://schemas.microsoft.com/office/drawing/2014/main" xmlns="" id="{2AFF86D9-F7D4-0E8E-5269-9DDDD4017A99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grpSp>
          <p:nvGrpSpPr>
            <p:cNvPr id="43" name="Graphics">
              <a:extLst>
                <a:ext uri="{FF2B5EF4-FFF2-40B4-BE49-F238E27FC236}">
                  <a16:creationId xmlns:a16="http://schemas.microsoft.com/office/drawing/2014/main" xmlns="" id="{0F58B99D-5177-28BD-6C00-2106E1EC3FB4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3" name="Image"/>
              <p:cNvSpPr/>
              <p:nvPr/>
            </p:nvSpPr>
            <p:spPr>
              <a:xfrm>
                <a:off x="310427" y="0"/>
                <a:ext cx="6943908" cy="5839770"/>
              </a:xfrm>
              <a:custGeom>
                <a:avLst/>
                <a:gdLst/>
                <a:ahLst/>
                <a:cxnLst/>
                <a:rect l="l" t="t" r="r" b="b"/>
                <a:pathLst>
                  <a:path w="838023" h="820768">
                    <a:moveTo>
                      <a:pt x="0" y="0"/>
                    </a:moveTo>
                    <a:lnTo>
                      <a:pt x="838023" y="0"/>
                    </a:lnTo>
                    <a:lnTo>
                      <a:pt x="838023" y="820768"/>
                    </a:lnTo>
                    <a:lnTo>
                      <a:pt x="0" y="82076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1952" t="-16459" r="-3491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>
                <a:off x="310427" y="2255560"/>
                <a:ext cx="6943908" cy="3584210"/>
              </a:xfrm>
              <a:custGeom>
                <a:avLst/>
                <a:gdLst/>
                <a:ahLst/>
                <a:cxnLst/>
                <a:rect l="l" t="t" r="r" b="b"/>
                <a:pathLst>
                  <a:path w="2488540" h="1284500">
                    <a:moveTo>
                      <a:pt x="0" y="0"/>
                    </a:moveTo>
                    <a:lnTo>
                      <a:pt x="2488540" y="0"/>
                    </a:lnTo>
                    <a:lnTo>
                      <a:pt x="2488540" y="1284500"/>
                    </a:lnTo>
                    <a:lnTo>
                      <a:pt x="0" y="12845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23122">
                      <a:alpha val="0"/>
                    </a:srgbClr>
                  </a:gs>
                  <a:gs pos="100000">
                    <a:srgbClr val="52312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305665" y="5839770"/>
                <a:ext cx="6948670" cy="2426115"/>
              </a:xfrm>
              <a:custGeom>
                <a:avLst/>
                <a:gdLst/>
                <a:ahLst/>
                <a:cxnLst/>
                <a:rect l="l" t="t" r="r" b="b"/>
                <a:pathLst>
                  <a:path w="2490247" h="869465">
                    <a:moveTo>
                      <a:pt x="0" y="0"/>
                    </a:moveTo>
                    <a:lnTo>
                      <a:pt x="2490247" y="0"/>
                    </a:lnTo>
                    <a:lnTo>
                      <a:pt x="2490247" y="869465"/>
                    </a:lnTo>
                    <a:lnTo>
                      <a:pt x="0" y="869465"/>
                    </a:lnTo>
                    <a:close/>
                  </a:path>
                </a:pathLst>
              </a:custGeom>
              <a:solidFill>
                <a:srgbClr val="F4F2EC">
                  <a:alpha val="4706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Lines">
                <a:extLst>
                  <a:ext uri="{FF2B5EF4-FFF2-40B4-BE49-F238E27FC236}">
                    <a16:creationId xmlns:a16="http://schemas.microsoft.com/office/drawing/2014/main" xmlns="" id="{822ACACA-78F1-918E-2D2D-FB5B7BE14C4E}"/>
                  </a:ext>
                </a:extLst>
              </p:cNvPr>
              <p:cNvGrpSpPr/>
              <p:nvPr/>
            </p:nvGrpSpPr>
            <p:grpSpPr>
              <a:xfrm>
                <a:off x="0" y="0"/>
                <a:ext cx="7556500" cy="10693400"/>
                <a:chOff x="0" y="0"/>
                <a:chExt cx="7556500" cy="10693400"/>
              </a:xfrm>
            </p:grpSpPr>
            <p:sp>
              <p:nvSpPr>
                <p:cNvPr id="16" name="Line"/>
                <p:cNvSpPr/>
                <p:nvPr/>
              </p:nvSpPr>
              <p:spPr>
                <a:xfrm>
                  <a:off x="0" y="5839770"/>
                  <a:ext cx="7556500" cy="0"/>
                </a:xfrm>
                <a:prstGeom prst="line">
                  <a:avLst/>
                </a:prstGeom>
                <a:ln w="9525" cap="flat">
                  <a:solidFill>
                    <a:srgbClr val="F4F2EC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Line"/>
                <p:cNvSpPr/>
                <p:nvPr/>
              </p:nvSpPr>
              <p:spPr>
                <a:xfrm>
                  <a:off x="310427" y="8270647"/>
                  <a:ext cx="6935646" cy="0"/>
                </a:xfrm>
                <a:prstGeom prst="line">
                  <a:avLst/>
                </a:prstGeom>
                <a:ln w="9525" cap="flat">
                  <a:solidFill>
                    <a:srgbClr val="F4F2EC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Line"/>
                <p:cNvSpPr/>
                <p:nvPr/>
              </p:nvSpPr>
              <p:spPr>
                <a:xfrm>
                  <a:off x="310427" y="0"/>
                  <a:ext cx="0" cy="10693400"/>
                </a:xfrm>
                <a:prstGeom prst="line">
                  <a:avLst/>
                </a:prstGeom>
                <a:ln w="9525" cap="flat">
                  <a:solidFill>
                    <a:srgbClr val="F4F2EC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Line"/>
                <p:cNvSpPr/>
                <p:nvPr/>
              </p:nvSpPr>
              <p:spPr>
                <a:xfrm>
                  <a:off x="7254335" y="0"/>
                  <a:ext cx="0" cy="10693400"/>
                </a:xfrm>
                <a:prstGeom prst="line">
                  <a:avLst/>
                </a:prstGeom>
                <a:ln w="9525" cap="flat">
                  <a:solidFill>
                    <a:srgbClr val="F4F2EC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Line"/>
                <p:cNvSpPr/>
                <p:nvPr/>
              </p:nvSpPr>
              <p:spPr>
                <a:xfrm>
                  <a:off x="4268021" y="9792269"/>
                  <a:ext cx="1267079" cy="0"/>
                </a:xfrm>
                <a:prstGeom prst="line">
                  <a:avLst/>
                </a:prstGeom>
                <a:ln w="9525" cap="flat">
                  <a:solidFill>
                    <a:srgbClr val="F4F2EC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4" name="Gradient Line"/>
              <p:cNvSpPr/>
              <p:nvPr/>
            </p:nvSpPr>
            <p:spPr>
              <a:xfrm>
                <a:off x="1255316" y="7276179"/>
                <a:ext cx="5049368" cy="0"/>
              </a:xfrm>
              <a:prstGeom prst="line">
                <a:avLst/>
              </a:prstGeom>
              <a:ln w="9525" cap="flat">
                <a:gradFill>
                  <a:gsLst>
                    <a:gs pos="0">
                      <a:srgbClr val="F4F2EC">
                        <a:alpha val="0"/>
                      </a:srgbClr>
                    </a:gs>
                    <a:gs pos="50000">
                      <a:srgbClr val="F4F2EC">
                        <a:alpha val="50000"/>
                      </a:srgbClr>
                    </a:gs>
                    <a:gs pos="100000">
                      <a:srgbClr val="F4F2EC">
                        <a:alpha val="0"/>
                      </a:srgbClr>
                    </a:gs>
                  </a:gsLst>
                  <a:lin ang="0"/>
                </a:gra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Catholic Cross"/>
              <p:cNvSpPr/>
              <p:nvPr/>
            </p:nvSpPr>
            <p:spPr>
              <a:xfrm>
                <a:off x="5865645" y="8768270"/>
                <a:ext cx="839559" cy="1053935"/>
              </a:xfrm>
              <a:custGeom>
                <a:avLst/>
                <a:gdLst/>
                <a:ahLst/>
                <a:cxnLst/>
                <a:rect l="l" t="t" r="r" b="b"/>
                <a:pathLst>
                  <a:path w="839559" h="1053935">
                    <a:moveTo>
                      <a:pt x="0" y="0"/>
                    </a:moveTo>
                    <a:lnTo>
                      <a:pt x="839559" y="0"/>
                    </a:lnTo>
                    <a:lnTo>
                      <a:pt x="839559" y="1053935"/>
                    </a:lnTo>
                    <a:lnTo>
                      <a:pt x="0" y="10539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" name="Text">
              <a:extLst>
                <a:ext uri="{FF2B5EF4-FFF2-40B4-BE49-F238E27FC236}">
                  <a16:creationId xmlns:a16="http://schemas.microsoft.com/office/drawing/2014/main" xmlns="" id="{F81072EF-FB56-FF72-510F-889E120263B7}"/>
                </a:ext>
              </a:extLst>
            </p:cNvPr>
            <p:cNvGrpSpPr/>
            <p:nvPr/>
          </p:nvGrpSpPr>
          <p:grpSpPr>
            <a:xfrm>
              <a:off x="754538" y="3947848"/>
              <a:ext cx="6049462" cy="6066869"/>
              <a:chOff x="754538" y="3947848"/>
              <a:chExt cx="6049462" cy="6066869"/>
            </a:xfrm>
          </p:grpSpPr>
          <p:sp>
            <p:nvSpPr>
              <p:cNvPr id="30" name="Text"/>
              <p:cNvSpPr txBox="1"/>
              <p:nvPr/>
            </p:nvSpPr>
            <p:spPr>
              <a:xfrm>
                <a:off x="5805369" y="9761638"/>
                <a:ext cx="998631" cy="25307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6"/>
                  </a:lnSpc>
                  <a:spcBef>
                    <a:spcPct val="0"/>
                  </a:spcBef>
                </a:pPr>
                <a:r>
                  <a:rPr lang="en-US" sz="747" u="none" strike="noStrike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HOPE FELLOWSHIP CHURCH</a:t>
                </a:r>
              </a:p>
            </p:txBody>
          </p:sp>
          <p:sp>
            <p:nvSpPr>
              <p:cNvPr id="29" name="Text"/>
              <p:cNvSpPr txBox="1"/>
              <p:nvPr/>
            </p:nvSpPr>
            <p:spPr>
              <a:xfrm>
                <a:off x="4135673" y="9899748"/>
                <a:ext cx="1531775" cy="11496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47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Pastor’s Signature</a:t>
                </a:r>
              </a:p>
            </p:txBody>
          </p:sp>
          <p:sp>
            <p:nvSpPr>
              <p:cNvPr id="37" name="Text"/>
              <p:cNvSpPr txBox="1"/>
              <p:nvPr/>
            </p:nvSpPr>
            <p:spPr>
              <a:xfrm>
                <a:off x="756000" y="9601462"/>
                <a:ext cx="2132781" cy="41325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50"/>
                  </a:lnSpc>
                  <a:spcBef>
                    <a:spcPct val="0"/>
                  </a:spcBef>
                </a:pPr>
                <a:r>
                  <a:rPr lang="en-US" sz="750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For God so loved the world, that he gave his only begotten Son, that whoever believes in him should not perish, but have everlasting life.</a:t>
                </a:r>
              </a:p>
            </p:txBody>
          </p:sp>
          <p:sp>
            <p:nvSpPr>
              <p:cNvPr id="36" name="Text"/>
              <p:cNvSpPr txBox="1"/>
              <p:nvPr/>
            </p:nvSpPr>
            <p:spPr>
              <a:xfrm>
                <a:off x="756000" y="9432315"/>
                <a:ext cx="109844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F4F2EC"/>
                    </a:solidFill>
                    <a:latin typeface="Manrope" pitchFamily="2" charset="0"/>
                    <a:ea typeface="Manrope Bold"/>
                    <a:cs typeface="Manrope Bold"/>
                    <a:sym typeface="Manrope Bold"/>
                  </a:rPr>
                  <a:t> — JOHN 3:16</a:t>
                </a:r>
              </a:p>
            </p:txBody>
          </p:sp>
          <p:sp>
            <p:nvSpPr>
              <p:cNvPr id="25" name="Text"/>
              <p:cNvSpPr txBox="1"/>
              <p:nvPr/>
            </p:nvSpPr>
            <p:spPr>
              <a:xfrm>
                <a:off x="1800555" y="7466579"/>
                <a:ext cx="3958890" cy="42210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spc="12" dirty="0">
                    <a:solidFill>
                      <a:srgbClr val="F4F2EC">
                        <a:alpha val="80000"/>
                      </a:srgbClr>
                    </a:solidFill>
                    <a:latin typeface="Manrope" pitchFamily="2" charset="0"/>
                    <a:ea typeface="Manrope"/>
                    <a:cs typeface="Manrope"/>
                    <a:sym typeface="Manrope"/>
                  </a:rPr>
                  <a:t>has been dedicated to the lord on the </a:t>
                </a:r>
                <a:r>
                  <a:rPr lang="en-US" sz="1200" b="1" spc="12" dirty="0">
                    <a:solidFill>
                      <a:srgbClr val="F4F2EC">
                        <a:alpha val="80000"/>
                      </a:srgbClr>
                    </a:solidFill>
                    <a:latin typeface="Manrope" pitchFamily="2" charset="0"/>
                    <a:ea typeface="Manrope Semi-Bold"/>
                    <a:cs typeface="Manrope Semi-Bold"/>
                    <a:sym typeface="Manrope Semi-Bold"/>
                  </a:rPr>
                  <a:t>10th day of July in the year 2030</a:t>
                </a:r>
                <a:r>
                  <a:rPr lang="en-US" sz="1200" spc="12" dirty="0">
                    <a:solidFill>
                      <a:srgbClr val="F4F2EC">
                        <a:alpha val="80000"/>
                      </a:srgbClr>
                    </a:solidFill>
                    <a:latin typeface="Manrope" pitchFamily="2" charset="0"/>
                    <a:ea typeface="Manrope"/>
                    <a:cs typeface="Manrope"/>
                    <a:sym typeface="Manrope"/>
                  </a:rPr>
                  <a:t> at</a:t>
                </a:r>
                <a:r>
                  <a:rPr lang="en-US" sz="1200" b="1" spc="12" dirty="0">
                    <a:solidFill>
                      <a:srgbClr val="F4F2EC">
                        <a:alpha val="80000"/>
                      </a:srgbClr>
                    </a:solidFill>
                    <a:latin typeface="Manrope" pitchFamily="2" charset="0"/>
                    <a:ea typeface="Manrope Semi-Bold"/>
                    <a:cs typeface="Manrope Semi-Bold"/>
                    <a:sym typeface="Manrope Semi-Bold"/>
                  </a:rPr>
                  <a:t> Hope Fellowship Church</a:t>
                </a:r>
              </a:p>
            </p:txBody>
          </p:sp>
          <p:sp>
            <p:nvSpPr>
              <p:cNvPr id="27" name="Text"/>
              <p:cNvSpPr txBox="1"/>
              <p:nvPr/>
            </p:nvSpPr>
            <p:spPr>
              <a:xfrm>
                <a:off x="1233895" y="6468260"/>
                <a:ext cx="5092210" cy="76944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000" i="1" spc="-320" dirty="0" smtClean="0">
                    <a:solidFill>
                      <a:srgbClr val="F4F2EC"/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XYZ</a:t>
                </a:r>
                <a:endParaRPr lang="en-US" sz="5000" i="1" u="none" strike="noStrike" spc="-320" dirty="0">
                  <a:solidFill>
                    <a:srgbClr val="F4F2EC"/>
                  </a:solidFill>
                  <a:latin typeface="Playfair Display" pitchFamily="2" charset="0"/>
                  <a:ea typeface="Playfair Display Italics"/>
                  <a:cs typeface="Playfair Display Italics"/>
                  <a:sym typeface="Playfair Display Italics"/>
                </a:endParaRPr>
              </a:p>
            </p:txBody>
          </p:sp>
          <p:sp>
            <p:nvSpPr>
              <p:cNvPr id="26" name="Text"/>
              <p:cNvSpPr txBox="1"/>
              <p:nvPr/>
            </p:nvSpPr>
            <p:spPr>
              <a:xfrm>
                <a:off x="1232145" y="6237746"/>
                <a:ext cx="5092210" cy="21608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404" u="none" strike="noStrike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THIS CERTIFICATED IS PRESENTED TO</a:t>
                </a:r>
              </a:p>
            </p:txBody>
          </p:sp>
          <p:sp>
            <p:nvSpPr>
              <p:cNvPr id="34" name="Text"/>
              <p:cNvSpPr txBox="1"/>
              <p:nvPr/>
            </p:nvSpPr>
            <p:spPr>
              <a:xfrm>
                <a:off x="4268021" y="5236042"/>
                <a:ext cx="2535979" cy="24622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CERTIFICATES</a:t>
                </a:r>
              </a:p>
            </p:txBody>
          </p:sp>
          <p:sp>
            <p:nvSpPr>
              <p:cNvPr id="32" name="Text"/>
              <p:cNvSpPr txBox="1"/>
              <p:nvPr/>
            </p:nvSpPr>
            <p:spPr>
              <a:xfrm>
                <a:off x="756000" y="4052938"/>
                <a:ext cx="6048000" cy="4924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200" i="1" spc="-515" dirty="0"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Baby dedication</a:t>
                </a:r>
              </a:p>
            </p:txBody>
          </p:sp>
          <p:sp>
            <p:nvSpPr>
              <p:cNvPr id="33" name="Text"/>
              <p:cNvSpPr txBox="1"/>
              <p:nvPr/>
            </p:nvSpPr>
            <p:spPr>
              <a:xfrm>
                <a:off x="754538" y="3947848"/>
                <a:ext cx="2259330" cy="1923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250" dirty="0">
                    <a:solidFill>
                      <a:srgbClr val="F4F2EC">
                        <a:alpha val="80000"/>
                      </a:srgbClr>
                    </a:solidFill>
                    <a:latin typeface="Manrope"/>
                    <a:ea typeface="Manrope"/>
                    <a:cs typeface="Manrope"/>
                    <a:sym typeface="Manrope"/>
                  </a:rPr>
                  <a:t>HOPE FELLOWSHIP CHURCH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Playfair Display</vt:lpstr>
      <vt:lpstr>Manrope Semi-Bold</vt:lpstr>
      <vt:lpstr>Playfair Display Italics</vt:lpstr>
      <vt:lpstr>Calibri</vt:lpstr>
      <vt:lpstr>Manrope Bold</vt:lpstr>
      <vt:lpstr>Manrope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dedication certificates - Part 1 - A4 Portrait</dc:title>
  <dc:creator>Hoang Anh</dc:creator>
  <cp:lastModifiedBy>faisal</cp:lastModifiedBy>
  <cp:revision>15</cp:revision>
  <dcterms:created xsi:type="dcterms:W3CDTF">2006-08-16T00:00:00Z</dcterms:created>
  <dcterms:modified xsi:type="dcterms:W3CDTF">2025-08-24T03:30:01Z</dcterms:modified>
  <dc:identifier>DAGl-iGYhbE</dc:identifier>
</cp:coreProperties>
</file>