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10058400" cy="7772400"/>
  <p:notesSz cx="6858000" cy="9144000"/>
  <p:embeddedFontLst>
    <p:embeddedFont>
      <p:font typeface="Playfair Display SemiBold" charset="0"/>
      <p:bold r:id="rId3"/>
      <p:boldItalic r:id="rId4"/>
    </p:embeddedFont>
    <p:embeddedFont>
      <p:font typeface="Playfair Display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8" d="100"/>
          <a:sy n="68" d="100"/>
        </p:scale>
        <p:origin x="-1254" y="28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48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448" userDrawn="1">
          <p15:clr>
            <a:srgbClr val="F26B43"/>
          </p15:clr>
        </p15:guide>
        <p15:guide id="2" pos="3168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6336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aby dedication certificates 9">
            <a:extLst>
              <a:ext uri="{FF2B5EF4-FFF2-40B4-BE49-F238E27FC236}">
                <a16:creationId xmlns:a16="http://schemas.microsoft.com/office/drawing/2014/main" xmlns="" id="{D085B811-35D8-D100-4F24-911E7D380DF1}"/>
              </a:ext>
            </a:extLst>
          </p:cNvPr>
          <p:cNvGrpSpPr/>
          <p:nvPr/>
        </p:nvGrpSpPr>
        <p:grpSpPr>
          <a:xfrm>
            <a:off x="-17188" y="0"/>
            <a:ext cx="10075591" cy="7782224"/>
            <a:chOff x="-17188" y="0"/>
            <a:chExt cx="10075591" cy="7782224"/>
          </a:xfrm>
        </p:grpSpPr>
        <p:grpSp>
          <p:nvGrpSpPr>
            <p:cNvPr id="34" name="Graphics">
              <a:extLst>
                <a:ext uri="{FF2B5EF4-FFF2-40B4-BE49-F238E27FC236}">
                  <a16:creationId xmlns:a16="http://schemas.microsoft.com/office/drawing/2014/main" xmlns="" id="{5FFBAA8B-D32C-B263-D707-A9CD3E9FF3FD}"/>
                </a:ext>
              </a:extLst>
            </p:cNvPr>
            <p:cNvGrpSpPr/>
            <p:nvPr/>
          </p:nvGrpSpPr>
          <p:grpSpPr>
            <a:xfrm>
              <a:off x="-17188" y="0"/>
              <a:ext cx="10075591" cy="7782224"/>
              <a:chOff x="-17188" y="0"/>
              <a:chExt cx="10075591" cy="7782224"/>
            </a:xfrm>
          </p:grpSpPr>
          <p:sp>
            <p:nvSpPr>
              <p:cNvPr id="2" name="Paper Texture"/>
              <p:cNvSpPr/>
              <p:nvPr/>
            </p:nvSpPr>
            <p:spPr>
              <a:xfrm>
                <a:off x="0" y="0"/>
                <a:ext cx="10058400" cy="7772400"/>
              </a:xfrm>
              <a:custGeom>
                <a:avLst/>
                <a:gdLst/>
                <a:ahLst/>
                <a:cxnLst/>
                <a:rect l="l" t="t" r="r" b="b"/>
                <a:pathLst>
                  <a:path w="10058400" h="7772400">
                    <a:moveTo>
                      <a:pt x="0" y="0"/>
                    </a:moveTo>
                    <a:lnTo>
                      <a:pt x="10058400" y="0"/>
                    </a:lnTo>
                    <a:lnTo>
                      <a:pt x="10058400" y="7772400"/>
                    </a:lnTo>
                    <a:lnTo>
                      <a:pt x="0" y="7772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Rectangle"/>
              <p:cNvSpPr/>
              <p:nvPr/>
            </p:nvSpPr>
            <p:spPr>
              <a:xfrm>
                <a:off x="-17188" y="6409917"/>
                <a:ext cx="10075591" cy="1362483"/>
              </a:xfrm>
              <a:custGeom>
                <a:avLst/>
                <a:gdLst/>
                <a:ahLst/>
                <a:cxnLst/>
                <a:rect l="l" t="t" r="r" b="b"/>
                <a:pathLst>
                  <a:path w="3512188" h="474940">
                    <a:moveTo>
                      <a:pt x="0" y="0"/>
                    </a:moveTo>
                    <a:lnTo>
                      <a:pt x="3512188" y="0"/>
                    </a:lnTo>
                    <a:lnTo>
                      <a:pt x="3512188" y="474940"/>
                    </a:lnTo>
                    <a:lnTo>
                      <a:pt x="0" y="474940"/>
                    </a:ln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Image"/>
              <p:cNvSpPr/>
              <p:nvPr/>
            </p:nvSpPr>
            <p:spPr>
              <a:xfrm>
                <a:off x="4530171" y="3095254"/>
                <a:ext cx="5528229" cy="4686970"/>
              </a:xfrm>
              <a:custGeom>
                <a:avLst/>
                <a:gdLst/>
                <a:ahLst/>
                <a:cxnLst/>
                <a:rect l="l" t="t" r="r" b="b"/>
                <a:pathLst>
                  <a:path w="7647055" h="5094850">
                    <a:moveTo>
                      <a:pt x="0" y="0"/>
                    </a:moveTo>
                    <a:lnTo>
                      <a:pt x="7647055" y="0"/>
                    </a:lnTo>
                    <a:lnTo>
                      <a:pt x="7647055" y="5094850"/>
                    </a:lnTo>
                    <a:lnTo>
                      <a:pt x="0" y="50948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1" r="-38328" b="-870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Gradient"/>
              <p:cNvSpPr/>
              <p:nvPr/>
            </p:nvSpPr>
            <p:spPr>
              <a:xfrm>
                <a:off x="4291693" y="4456354"/>
                <a:ext cx="5766708" cy="3325870"/>
              </a:xfrm>
              <a:custGeom>
                <a:avLst/>
                <a:gdLst/>
                <a:ahLst/>
                <a:cxnLst/>
                <a:rect l="l" t="t" r="r" b="b"/>
                <a:pathLst>
                  <a:path w="6330741" h="6330741">
                    <a:moveTo>
                      <a:pt x="0" y="0"/>
                    </a:moveTo>
                    <a:lnTo>
                      <a:pt x="6330741" y="0"/>
                    </a:lnTo>
                    <a:lnTo>
                      <a:pt x="6330741" y="6330741"/>
                    </a:lnTo>
                    <a:lnTo>
                      <a:pt x="0" y="63307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 l="-1" r="-9781" b="-9034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Laurel Wreath"/>
              <p:cNvSpPr/>
              <p:nvPr/>
            </p:nvSpPr>
            <p:spPr>
              <a:xfrm>
                <a:off x="7752106" y="777240"/>
                <a:ext cx="1529054" cy="1427992"/>
              </a:xfrm>
              <a:custGeom>
                <a:avLst/>
                <a:gdLst/>
                <a:ahLst/>
                <a:cxnLst/>
                <a:rect l="l" t="t" r="r" b="b"/>
                <a:pathLst>
                  <a:path w="1529054" h="1427992">
                    <a:moveTo>
                      <a:pt x="0" y="0"/>
                    </a:moveTo>
                    <a:lnTo>
                      <a:pt x="1529054" y="0"/>
                    </a:lnTo>
                    <a:lnTo>
                      <a:pt x="1529054" y="1427992"/>
                    </a:lnTo>
                    <a:lnTo>
                      <a:pt x="0" y="14279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70000"/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Catholic Church"/>
              <p:cNvSpPr/>
              <p:nvPr/>
            </p:nvSpPr>
            <p:spPr>
              <a:xfrm>
                <a:off x="8184631" y="1020193"/>
                <a:ext cx="664004" cy="713485"/>
              </a:xfrm>
              <a:custGeom>
                <a:avLst/>
                <a:gdLst/>
                <a:ahLst/>
                <a:cxnLst/>
                <a:rect l="l" t="t" r="r" b="b"/>
                <a:pathLst>
                  <a:path w="664004" h="713485">
                    <a:moveTo>
                      <a:pt x="0" y="0"/>
                    </a:moveTo>
                    <a:lnTo>
                      <a:pt x="664004" y="0"/>
                    </a:lnTo>
                    <a:lnTo>
                      <a:pt x="664004" y="713486"/>
                    </a:lnTo>
                    <a:lnTo>
                      <a:pt x="0" y="7134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70000"/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3" name="Lines">
                <a:extLst>
                  <a:ext uri="{FF2B5EF4-FFF2-40B4-BE49-F238E27FC236}">
                    <a16:creationId xmlns:a16="http://schemas.microsoft.com/office/drawing/2014/main" xmlns="" id="{A135408C-5FF8-83F1-45A4-66B741DBCD0F}"/>
                  </a:ext>
                </a:extLst>
              </p:cNvPr>
              <p:cNvGrpSpPr/>
              <p:nvPr/>
            </p:nvGrpSpPr>
            <p:grpSpPr>
              <a:xfrm>
                <a:off x="593018" y="3404639"/>
                <a:ext cx="5814508" cy="2242156"/>
                <a:chOff x="593018" y="3404639"/>
                <a:chExt cx="5814508" cy="2242156"/>
              </a:xfrm>
            </p:grpSpPr>
            <p:sp>
              <p:nvSpPr>
                <p:cNvPr id="6" name="Line"/>
                <p:cNvSpPr/>
                <p:nvPr/>
              </p:nvSpPr>
              <p:spPr>
                <a:xfrm>
                  <a:off x="593018" y="5646795"/>
                  <a:ext cx="1265329" cy="0"/>
                </a:xfrm>
                <a:prstGeom prst="line">
                  <a:avLst/>
                </a:prstGeom>
                <a:ln w="9525" cap="flat">
                  <a:solidFill>
                    <a:srgbClr val="5B472E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" name="Line"/>
                <p:cNvSpPr/>
                <p:nvPr/>
              </p:nvSpPr>
              <p:spPr>
                <a:xfrm>
                  <a:off x="2484485" y="5646795"/>
                  <a:ext cx="1265329" cy="0"/>
                </a:xfrm>
                <a:prstGeom prst="line">
                  <a:avLst/>
                </a:prstGeom>
                <a:ln w="9525" cap="flat">
                  <a:solidFill>
                    <a:srgbClr val="5B472E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" name="Line"/>
                <p:cNvSpPr/>
                <p:nvPr/>
              </p:nvSpPr>
              <p:spPr>
                <a:xfrm>
                  <a:off x="603057" y="3404639"/>
                  <a:ext cx="5804469" cy="0"/>
                </a:xfrm>
                <a:prstGeom prst="line">
                  <a:avLst/>
                </a:prstGeom>
                <a:ln w="9525" cap="flat">
                  <a:solidFill>
                    <a:srgbClr val="5B472E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" name="Line"/>
                <p:cNvSpPr/>
                <p:nvPr/>
              </p:nvSpPr>
              <p:spPr>
                <a:xfrm>
                  <a:off x="1021142" y="4545544"/>
                  <a:ext cx="1265329" cy="0"/>
                </a:xfrm>
                <a:prstGeom prst="line">
                  <a:avLst/>
                </a:prstGeom>
                <a:ln w="9525" cap="flat">
                  <a:solidFill>
                    <a:srgbClr val="5B472E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" name="Line"/>
                <p:cNvSpPr/>
                <p:nvPr/>
              </p:nvSpPr>
              <p:spPr>
                <a:xfrm>
                  <a:off x="2902569" y="4545544"/>
                  <a:ext cx="907510" cy="0"/>
                </a:xfrm>
                <a:prstGeom prst="line">
                  <a:avLst/>
                </a:prstGeom>
                <a:ln w="9525" cap="flat">
                  <a:solidFill>
                    <a:srgbClr val="5B472E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" name="Line"/>
                <p:cNvSpPr/>
                <p:nvPr/>
              </p:nvSpPr>
              <p:spPr>
                <a:xfrm>
                  <a:off x="4246529" y="4545544"/>
                  <a:ext cx="2160997" cy="0"/>
                </a:xfrm>
                <a:prstGeom prst="line">
                  <a:avLst/>
                </a:prstGeom>
                <a:ln w="9525" cap="flat">
                  <a:solidFill>
                    <a:srgbClr val="5B472E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1" name="Text">
              <a:extLst>
                <a:ext uri="{FF2B5EF4-FFF2-40B4-BE49-F238E27FC236}">
                  <a16:creationId xmlns:a16="http://schemas.microsoft.com/office/drawing/2014/main" xmlns="" id="{9C1987D3-9C3B-4D9A-271F-C8F38DC250D5}"/>
                </a:ext>
              </a:extLst>
            </p:cNvPr>
            <p:cNvGrpSpPr/>
            <p:nvPr/>
          </p:nvGrpSpPr>
          <p:grpSpPr>
            <a:xfrm>
              <a:off x="563382" y="667813"/>
              <a:ext cx="5079604" cy="6576181"/>
              <a:chOff x="563382" y="667813"/>
              <a:chExt cx="5079604" cy="6576181"/>
            </a:xfrm>
          </p:grpSpPr>
          <p:sp>
            <p:nvSpPr>
              <p:cNvPr id="8" name="Text"/>
              <p:cNvSpPr txBox="1"/>
              <p:nvPr/>
            </p:nvSpPr>
            <p:spPr>
              <a:xfrm>
                <a:off x="563382" y="7036094"/>
                <a:ext cx="2855138" cy="2079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848"/>
                  </a:lnSpc>
                </a:pPr>
                <a:r>
                  <a:rPr lang="en-US" sz="800" i="1" spc="-8" dirty="0">
                    <a:solidFill>
                      <a:srgbClr val="5B472E"/>
                    </a:solidFill>
                    <a:latin typeface="Playfair Display" pitchFamily="2" charset="0"/>
                    <a:ea typeface="Playfair Display Italics"/>
                    <a:cs typeface="Playfair Display Italics"/>
                    <a:sym typeface="Playfair Display Italics"/>
                  </a:rPr>
                  <a:t>For God so loved the world, that he gave his only begotten Son, that whoever believes in him should not perish, but have everlasting life.</a:t>
                </a:r>
              </a:p>
            </p:txBody>
          </p:sp>
          <p:sp>
            <p:nvSpPr>
              <p:cNvPr id="9" name="Text"/>
              <p:cNvSpPr txBox="1"/>
              <p:nvPr/>
            </p:nvSpPr>
            <p:spPr>
              <a:xfrm>
                <a:off x="563382" y="6846248"/>
                <a:ext cx="1098446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800" u="none" strike="noStrike" spc="-8" dirty="0">
                    <a:solidFill>
                      <a:srgbClr val="5B472E"/>
                    </a:solidFill>
                    <a:latin typeface="Playfair Display SemiBold" pitchFamily="2" charset="0"/>
                    <a:ea typeface="Playfair Display Bold"/>
                    <a:cs typeface="Playfair Display Bold"/>
                    <a:sym typeface="Playfair Display Bold"/>
                  </a:rPr>
                  <a:t> — JOHN 3:16</a:t>
                </a:r>
              </a:p>
            </p:txBody>
          </p:sp>
          <p:sp>
            <p:nvSpPr>
              <p:cNvPr id="20" name="Text"/>
              <p:cNvSpPr txBox="1"/>
              <p:nvPr/>
            </p:nvSpPr>
            <p:spPr>
              <a:xfrm>
                <a:off x="2484485" y="5844132"/>
                <a:ext cx="1151642" cy="2000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300" u="none" strike="noStrike" dirty="0">
                    <a:solidFill>
                      <a:srgbClr val="5B472E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SIGNATURE</a:t>
                </a:r>
              </a:p>
            </p:txBody>
          </p:sp>
          <p:sp>
            <p:nvSpPr>
              <p:cNvPr id="19" name="Text"/>
              <p:cNvSpPr txBox="1"/>
              <p:nvPr/>
            </p:nvSpPr>
            <p:spPr>
              <a:xfrm>
                <a:off x="593018" y="5844132"/>
                <a:ext cx="1151642" cy="2000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/>
                <a:r>
                  <a:rPr lang="en-US" sz="1300" u="none" strike="noStrike" dirty="0">
                    <a:solidFill>
                      <a:srgbClr val="5B472E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SIGNATURE</a:t>
                </a:r>
              </a:p>
            </p:txBody>
          </p:sp>
          <p:sp>
            <p:nvSpPr>
              <p:cNvPr id="17" name="Text"/>
              <p:cNvSpPr txBox="1"/>
              <p:nvPr/>
            </p:nvSpPr>
            <p:spPr>
              <a:xfrm>
                <a:off x="4010320" y="4327898"/>
                <a:ext cx="319825" cy="2012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300" u="none" strike="noStrike" dirty="0">
                    <a:solidFill>
                      <a:srgbClr val="5B472E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AT</a:t>
                </a:r>
              </a:p>
            </p:txBody>
          </p:sp>
          <p:sp>
            <p:nvSpPr>
              <p:cNvPr id="16" name="Text"/>
              <p:cNvSpPr txBox="1"/>
              <p:nvPr/>
            </p:nvSpPr>
            <p:spPr>
              <a:xfrm>
                <a:off x="2484484" y="4327898"/>
                <a:ext cx="319825" cy="2012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300" u="none" strike="noStrike" dirty="0">
                    <a:solidFill>
                      <a:srgbClr val="5B472E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OF</a:t>
                </a:r>
              </a:p>
            </p:txBody>
          </p:sp>
          <p:sp>
            <p:nvSpPr>
              <p:cNvPr id="18" name="Text"/>
              <p:cNvSpPr txBox="1"/>
              <p:nvPr/>
            </p:nvSpPr>
            <p:spPr>
              <a:xfrm>
                <a:off x="577945" y="4327898"/>
                <a:ext cx="319825" cy="2012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300" dirty="0">
                    <a:solidFill>
                      <a:srgbClr val="5B472E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ON</a:t>
                </a:r>
              </a:p>
            </p:txBody>
          </p:sp>
          <p:sp>
            <p:nvSpPr>
              <p:cNvPr id="11" name="Text"/>
              <p:cNvSpPr txBox="1"/>
              <p:nvPr/>
            </p:nvSpPr>
            <p:spPr>
              <a:xfrm>
                <a:off x="593018" y="3771111"/>
                <a:ext cx="3443029" cy="2012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300" u="none" strike="noStrike" dirty="0">
                    <a:solidFill>
                      <a:srgbClr val="5B472E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WAS LOVINGLY DEDICATED TO GOD</a:t>
                </a:r>
              </a:p>
            </p:txBody>
          </p:sp>
          <p:sp>
            <p:nvSpPr>
              <p:cNvPr id="27" name="Text">
                <a:extLst>
                  <a:ext uri="{FF2B5EF4-FFF2-40B4-BE49-F238E27FC236}">
                    <a16:creationId xmlns:a16="http://schemas.microsoft.com/office/drawing/2014/main" xmlns="" id="{72FB847C-F828-E0E2-3A99-E7F011291E8D}"/>
                  </a:ext>
                </a:extLst>
              </p:cNvPr>
              <p:cNvSpPr txBox="1"/>
              <p:nvPr/>
            </p:nvSpPr>
            <p:spPr>
              <a:xfrm>
                <a:off x="577945" y="1327741"/>
                <a:ext cx="5065041" cy="8002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5200" b="1" spc="-181" dirty="0">
                    <a:solidFill>
                      <a:schemeClr val="tx2"/>
                    </a:solidFill>
                    <a:latin typeface="Playfair Display" pitchFamily="2" charset="0"/>
                    <a:ea typeface="Playfair Display Bold"/>
                    <a:cs typeface="Playfair Display Bold"/>
                    <a:sym typeface="Playfair Display Bold"/>
                  </a:rPr>
                  <a:t>certificates.</a:t>
                </a:r>
              </a:p>
            </p:txBody>
          </p:sp>
          <p:sp>
            <p:nvSpPr>
              <p:cNvPr id="25" name="Text"/>
              <p:cNvSpPr txBox="1"/>
              <p:nvPr/>
            </p:nvSpPr>
            <p:spPr>
              <a:xfrm>
                <a:off x="577945" y="667813"/>
                <a:ext cx="5065041" cy="8002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5200" b="1" i="1" spc="-181" dirty="0">
                    <a:solidFill>
                      <a:schemeClr val="tx2"/>
                    </a:solidFill>
                    <a:latin typeface="Playfair Display" pitchFamily="2" charset="0"/>
                    <a:ea typeface="Playfair Display Bold Italics"/>
                    <a:cs typeface="Playfair Display Bold Italics"/>
                    <a:sym typeface="Playfair Display Bold Italics"/>
                  </a:rPr>
                  <a:t>Baby</a:t>
                </a:r>
                <a:r>
                  <a:rPr lang="en-US" sz="5200" b="1" spc="-181" dirty="0">
                    <a:solidFill>
                      <a:schemeClr val="tx2"/>
                    </a:solidFill>
                    <a:latin typeface="Playfair Display" pitchFamily="2" charset="0"/>
                    <a:ea typeface="Playfair Display Bold"/>
                    <a:cs typeface="Playfair Display Bold"/>
                    <a:sym typeface="Playfair Display Bold"/>
                  </a:rPr>
                  <a:t> </a:t>
                </a:r>
                <a:r>
                  <a:rPr lang="en-US" sz="5200" b="1" i="1" spc="-181" dirty="0">
                    <a:solidFill>
                      <a:schemeClr val="tx2"/>
                    </a:solidFill>
                    <a:latin typeface="Playfair Display" pitchFamily="2" charset="0"/>
                    <a:ea typeface="Playfair Display Bold Italics"/>
                    <a:cs typeface="Playfair Display Bold Italics"/>
                    <a:sym typeface="Playfair Display Bold Italics"/>
                  </a:rPr>
                  <a:t>dedication</a:t>
                </a:r>
                <a:endParaRPr lang="en-US" sz="5200" b="1" spc="-181" dirty="0">
                  <a:solidFill>
                    <a:schemeClr val="tx2"/>
                  </a:solidFill>
                  <a:latin typeface="Playfair Display" pitchFamily="2" charset="0"/>
                  <a:ea typeface="Playfair Display Bold"/>
                  <a:cs typeface="Playfair Display Bold"/>
                  <a:sym typeface="Playfair Display Bold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Playfair Display SemiBold</vt:lpstr>
      <vt:lpstr>Playfair Display</vt:lpstr>
      <vt:lpstr>Calibri</vt:lpstr>
      <vt:lpstr>Playfair Display Bold Italics</vt:lpstr>
      <vt:lpstr>Playfair Display Bold</vt:lpstr>
      <vt:lpstr>Playfair Display Italics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dedication certificates - Part 2 - US Landscape</dc:title>
  <dc:creator>Hoang Anh</dc:creator>
  <cp:lastModifiedBy>faisal</cp:lastModifiedBy>
  <cp:revision>20</cp:revision>
  <dcterms:created xsi:type="dcterms:W3CDTF">2006-08-16T00:00:00Z</dcterms:created>
  <dcterms:modified xsi:type="dcterms:W3CDTF">2025-08-24T03:34:10Z</dcterms:modified>
  <dc:identifier>DAGmi0ry2qo</dc:identifier>
</cp:coreProperties>
</file>